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2FF82-B5AC-4019-A431-6ED033164106}" type="datetimeFigureOut">
              <a:rPr lang="ca-ES" smtClean="0"/>
              <a:t>22/02/2014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C243-DA4E-4104-A724-1F49FBD03ED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9945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22000">
        <p14:honeycomb/>
      </p:transition>
    </mc:Choice>
    <mc:Fallback xmlns="">
      <p:transition spd="slow" advTm="2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2FF82-B5AC-4019-A431-6ED033164106}" type="datetimeFigureOut">
              <a:rPr lang="ca-ES" smtClean="0"/>
              <a:t>22/02/2014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C243-DA4E-4104-A724-1F49FBD03ED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5525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22000">
        <p14:honeycomb/>
      </p:transition>
    </mc:Choice>
    <mc:Fallback xmlns="">
      <p:transition spd="slow" advTm="2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2FF82-B5AC-4019-A431-6ED033164106}" type="datetimeFigureOut">
              <a:rPr lang="ca-ES" smtClean="0"/>
              <a:t>22/02/2014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C243-DA4E-4104-A724-1F49FBD03ED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9496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22000">
        <p14:honeycomb/>
      </p:transition>
    </mc:Choice>
    <mc:Fallback xmlns="">
      <p:transition spd="slow" advTm="2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2FF82-B5AC-4019-A431-6ED033164106}" type="datetimeFigureOut">
              <a:rPr lang="ca-ES" smtClean="0"/>
              <a:t>22/02/2014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C243-DA4E-4104-A724-1F49FBD03ED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584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22000">
        <p14:honeycomb/>
      </p:transition>
    </mc:Choice>
    <mc:Fallback xmlns="">
      <p:transition spd="slow" advTm="2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2FF82-B5AC-4019-A431-6ED033164106}" type="datetimeFigureOut">
              <a:rPr lang="ca-ES" smtClean="0"/>
              <a:t>22/02/2014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C243-DA4E-4104-A724-1F49FBD03ED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314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22000">
        <p14:honeycomb/>
      </p:transition>
    </mc:Choice>
    <mc:Fallback xmlns="">
      <p:transition spd="slow" advTm="2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2FF82-B5AC-4019-A431-6ED033164106}" type="datetimeFigureOut">
              <a:rPr lang="ca-ES" smtClean="0"/>
              <a:t>22/02/2014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C243-DA4E-4104-A724-1F49FBD03ED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5357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22000">
        <p14:honeycomb/>
      </p:transition>
    </mc:Choice>
    <mc:Fallback xmlns="">
      <p:transition spd="slow" advTm="2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2FF82-B5AC-4019-A431-6ED033164106}" type="datetimeFigureOut">
              <a:rPr lang="ca-ES" smtClean="0"/>
              <a:t>22/02/2014</a:t>
            </a:fld>
            <a:endParaRPr lang="ca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C243-DA4E-4104-A724-1F49FBD03ED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9941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22000">
        <p14:honeycomb/>
      </p:transition>
    </mc:Choice>
    <mc:Fallback xmlns="">
      <p:transition spd="slow" advTm="2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2FF82-B5AC-4019-A431-6ED033164106}" type="datetimeFigureOut">
              <a:rPr lang="ca-ES" smtClean="0"/>
              <a:t>22/02/2014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C243-DA4E-4104-A724-1F49FBD03ED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9326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22000">
        <p14:honeycomb/>
      </p:transition>
    </mc:Choice>
    <mc:Fallback xmlns="">
      <p:transition spd="slow" advTm="2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2FF82-B5AC-4019-A431-6ED033164106}" type="datetimeFigureOut">
              <a:rPr lang="ca-ES" smtClean="0"/>
              <a:t>22/02/2014</a:t>
            </a:fld>
            <a:endParaRPr lang="ca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C243-DA4E-4104-A724-1F49FBD03ED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8953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22000">
        <p14:honeycomb/>
      </p:transition>
    </mc:Choice>
    <mc:Fallback xmlns="">
      <p:transition spd="slow" advTm="2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2FF82-B5AC-4019-A431-6ED033164106}" type="datetimeFigureOut">
              <a:rPr lang="ca-ES" smtClean="0"/>
              <a:t>22/02/2014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C243-DA4E-4104-A724-1F49FBD03ED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9235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22000">
        <p14:honeycomb/>
      </p:transition>
    </mc:Choice>
    <mc:Fallback xmlns="">
      <p:transition spd="slow" advTm="2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2FF82-B5AC-4019-A431-6ED033164106}" type="datetimeFigureOut">
              <a:rPr lang="ca-ES" smtClean="0"/>
              <a:t>22/02/2014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C243-DA4E-4104-A724-1F49FBD03ED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589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22000">
        <p14:honeycomb/>
      </p:transition>
    </mc:Choice>
    <mc:Fallback xmlns="">
      <p:transition spd="slow" advTm="2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2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2FF82-B5AC-4019-A431-6ED033164106}" type="datetimeFigureOut">
              <a:rPr lang="ca-ES" smtClean="0"/>
              <a:t>22/02/2014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FC243-DA4E-4104-A724-1F49FBD03ED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754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400" advTm="22000">
        <p14:honeycomb/>
      </p:transition>
    </mc:Choice>
    <mc:Fallback xmlns="">
      <p:transition spd="slow" advTm="22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youtube.com/watch?v=u7uhgu5aw5M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jordilope0.wix.com/jan-lopez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88892" y="1152343"/>
            <a:ext cx="9144000" cy="2387600"/>
          </a:xfrm>
        </p:spPr>
        <p:txBody>
          <a:bodyPr>
            <a:normAutofit/>
          </a:bodyPr>
          <a:lstStyle/>
          <a:p>
            <a:r>
              <a:rPr lang="ca-ES" sz="7200" b="1" i="1" u="sng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PREHISTÒRIA</a:t>
            </a:r>
            <a:endParaRPr lang="ca-ES" sz="7200" b="1" i="1" u="sng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88892" y="3632018"/>
            <a:ext cx="9144000" cy="1655762"/>
          </a:xfrm>
        </p:spPr>
        <p:txBody>
          <a:bodyPr>
            <a:normAutofit/>
          </a:bodyPr>
          <a:lstStyle/>
          <a:p>
            <a:r>
              <a:rPr lang="ca-ES" sz="4000" b="1" dirty="0" smtClean="0">
                <a:solidFill>
                  <a:schemeClr val="accent2">
                    <a:lumMod val="75000"/>
                  </a:schemeClr>
                </a:solidFill>
              </a:rPr>
              <a:t>ESCULTURA</a:t>
            </a:r>
            <a:endParaRPr lang="ca-E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Avicii - Wake Me Up (Official Video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7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22000">
        <p14:honeycomb/>
      </p:transition>
    </mc:Choice>
    <mc:Fallback xmlns="">
      <p:transition spd="slow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u="sng" dirty="0">
                <a:solidFill>
                  <a:schemeClr val="accent5"/>
                </a:solidFill>
              </a:rPr>
              <a:t>Quin material feien servir?</a:t>
            </a:r>
            <a:r>
              <a:rPr lang="ca-ES" dirty="0" smtClean="0"/>
              <a:t/>
            </a:r>
            <a:br>
              <a:rPr lang="ca-ES" dirty="0" smtClean="0"/>
            </a:br>
            <a:endParaRPr lang="ca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713" y="2686050"/>
            <a:ext cx="3105150" cy="1476375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4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092820" cy="38115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800" b="1" dirty="0">
                <a:solidFill>
                  <a:schemeClr val="accent2"/>
                </a:solidFill>
              </a:rPr>
              <a:t>Pedra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800" b="1" dirty="0">
                <a:solidFill>
                  <a:schemeClr val="accent2"/>
                </a:solidFill>
              </a:rPr>
              <a:t>Fang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800" b="1" dirty="0">
                <a:solidFill>
                  <a:schemeClr val="accent2"/>
                </a:solidFill>
              </a:rPr>
              <a:t>Ossos i cornamenta d’animals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800" b="1" dirty="0">
                <a:solidFill>
                  <a:schemeClr val="accent2"/>
                </a:solidFill>
              </a:rPr>
              <a:t>Fusta</a:t>
            </a:r>
          </a:p>
          <a:p>
            <a:endParaRPr lang="ca-ES" sz="3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ca-E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27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22000">
        <p14:honeycomb/>
      </p:transition>
    </mc:Choice>
    <mc:Fallback xmlns="">
      <p:transition spd="slow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b="1" u="sng" dirty="0">
                <a:solidFill>
                  <a:schemeClr val="accent5"/>
                </a:solidFill>
              </a:rPr>
              <a:t>Què representaven en les seves escultures?</a:t>
            </a:r>
            <a:r>
              <a:rPr lang="ca-ES" dirty="0" smtClean="0"/>
              <a:t/>
            </a:r>
            <a:br>
              <a:rPr lang="ca-ES" dirty="0" smtClean="0"/>
            </a:br>
            <a:endParaRPr lang="ca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001" y="3436416"/>
            <a:ext cx="2667000" cy="17145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Above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ca-E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800" b="1" dirty="0">
                <a:solidFill>
                  <a:schemeClr val="accent2"/>
                </a:solidFill>
              </a:rPr>
              <a:t>Formes d’animals i persones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800" b="1" dirty="0">
                <a:solidFill>
                  <a:schemeClr val="accent2"/>
                </a:solidFill>
              </a:rPr>
              <a:t>Dins de les persones feien les venus, figuretes de dones que són símbols de fertilitat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800" b="1" dirty="0">
                <a:solidFill>
                  <a:schemeClr val="accent2"/>
                </a:solidFill>
              </a:rPr>
              <a:t>Ceràmica(vasos, gerros)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a-E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ca-E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a-E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ca-E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171" y="1257300"/>
            <a:ext cx="3482661" cy="20187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Relaxed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73745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22000">
        <p14:honeycomb/>
      </p:transition>
    </mc:Choice>
    <mc:Fallback xmlns="">
      <p:transition spd="slow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b="1" u="sng" dirty="0" smtClean="0">
                <a:solidFill>
                  <a:schemeClr val="accent5"/>
                </a:solidFill>
              </a:rPr>
              <a:t>Amb quins materials modelaven?</a:t>
            </a:r>
            <a:r>
              <a:rPr lang="ca-ES" dirty="0" smtClean="0"/>
              <a:t/>
            </a:r>
            <a:br>
              <a:rPr lang="ca-ES" dirty="0" smtClean="0"/>
            </a:br>
            <a:endParaRPr lang="ca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23639" y="642356"/>
            <a:ext cx="2137379" cy="33672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800" b="1" dirty="0" smtClean="0">
                <a:solidFill>
                  <a:schemeClr val="accent2"/>
                </a:solidFill>
              </a:rPr>
              <a:t>Amb pedres, feien eines i estris d’ossos d’animals i també de pedres(silici).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800" b="1" dirty="0" smtClean="0">
                <a:solidFill>
                  <a:schemeClr val="accent2"/>
                </a:solidFill>
              </a:rPr>
              <a:t>Amb les eines treballaven la pell dels animals i  feien roba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800" b="1" dirty="0" smtClean="0">
                <a:solidFill>
                  <a:schemeClr val="accent2"/>
                </a:solidFill>
              </a:rPr>
              <a:t>Amb el foc couen figuretes de fang, i així fer-les més dures</a:t>
            </a:r>
          </a:p>
          <a:p>
            <a:endParaRPr lang="ca-ES" sz="2800" b="1" dirty="0">
              <a:solidFill>
                <a:schemeClr val="accent2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192" y="3754188"/>
            <a:ext cx="3237003" cy="28577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8734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22000">
        <p14:honeycomb/>
      </p:transition>
    </mc:Choice>
    <mc:Fallback xmlns="">
      <p:transition spd="slow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7" y="390479"/>
            <a:ext cx="3932237" cy="1600200"/>
          </a:xfrm>
        </p:spPr>
        <p:txBody>
          <a:bodyPr>
            <a:normAutofit fontScale="90000"/>
          </a:bodyPr>
          <a:lstStyle/>
          <a:p>
            <a:r>
              <a:rPr lang="ca-ES" sz="3600" b="1" u="sng" dirty="0">
                <a:solidFill>
                  <a:schemeClr val="accent5"/>
                </a:solidFill>
              </a:rPr>
              <a:t>Per quins motius feien les escultures?</a:t>
            </a:r>
            <a:r>
              <a:rPr lang="ca-ES" dirty="0"/>
              <a:t/>
            </a:r>
            <a:br>
              <a:rPr lang="ca-ES" dirty="0"/>
            </a:br>
            <a:r>
              <a:rPr lang="ca-ES" dirty="0" smtClean="0"/>
              <a:t/>
            </a:r>
            <a:br>
              <a:rPr lang="ca-ES" dirty="0" smtClean="0"/>
            </a:br>
            <a:endParaRPr lang="ca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7" y="1990679"/>
            <a:ext cx="3932237" cy="38115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800" b="1" dirty="0">
                <a:solidFill>
                  <a:schemeClr val="accent2"/>
                </a:solidFill>
              </a:rPr>
              <a:t>Feien les escultures per </a:t>
            </a:r>
            <a:r>
              <a:rPr lang="ca-ES" sz="2800" b="1" dirty="0" smtClean="0">
                <a:solidFill>
                  <a:schemeClr val="accent2"/>
                </a:solidFill>
              </a:rPr>
              <a:t>decorar.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800" b="1" dirty="0" smtClean="0">
                <a:solidFill>
                  <a:schemeClr val="accent2"/>
                </a:solidFill>
              </a:rPr>
              <a:t>Demanar </a:t>
            </a:r>
            <a:r>
              <a:rPr lang="ca-ES" sz="2800" b="1" dirty="0">
                <a:solidFill>
                  <a:schemeClr val="accent2"/>
                </a:solidFill>
              </a:rPr>
              <a:t>tenir molts fills(fertilitat)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800" b="1" dirty="0">
                <a:solidFill>
                  <a:schemeClr val="accent2"/>
                </a:solidFill>
              </a:rPr>
              <a:t>Per utilitzar-les a diari, per exemple les eines</a:t>
            </a:r>
          </a:p>
        </p:txBody>
      </p:sp>
      <p:pic>
        <p:nvPicPr>
          <p:cNvPr id="6" name="Imagen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5551" y="1610484"/>
            <a:ext cx="3243353" cy="24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2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22000">
        <p14:honeycomb/>
      </p:transition>
    </mc:Choice>
    <mc:Fallback xmlns="">
      <p:transition spd="slow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255680" y="399814"/>
            <a:ext cx="10723759" cy="5787396"/>
            <a:chOff x="255680" y="399814"/>
            <a:chExt cx="10723759" cy="5787396"/>
          </a:xfrm>
        </p:grpSpPr>
        <p:pic>
          <p:nvPicPr>
            <p:cNvPr id="1026" name="Picture 2" descr="https://encrypted-tbn1.gstatic.com/images?q=tbn:ANd9GcTWD3x1y1IPJ0NhaqPxeqyGxRajAZmwUx-SeRQTLPiNK4wa9fKOY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5781" y="399814"/>
              <a:ext cx="3173042" cy="2597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s://encrypted-tbn2.gstatic.com/images?q=tbn:ANd9GcQR2PAkceli8ykvawQmwAPvp1IT8DEiMPSz-WaBMsZO1WGUU-g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680" y="399814"/>
              <a:ext cx="3241462" cy="2427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s://encrypted-tbn0.gstatic.com/images?q=tbn:ANd9GcQZXl_v1ZW1Vjm5sRvhbsvEQVCHhAY1pTuV-q6vFB6ISJOThjnc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316" y="3867501"/>
              <a:ext cx="2780190" cy="2275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s://encrypted-tbn0.gstatic.com/images?q=tbn:ANd9GcQKpzrNLXwVVxF1zXZCWJuiYjwnKmcMcSWAK6vt1g_Nlx9ZmZP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0948" y="3797373"/>
              <a:ext cx="3417875" cy="2345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s://encrypted-tbn1.gstatic.com/images?q=tbn:ANd9GcTKqqfRDqcau8okHk8Xq2sGQeC8YC3oIGdbOymQKFL_ZOE7LusMV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0037" y="399814"/>
              <a:ext cx="3839402" cy="2875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https://encrypted-tbn1.gstatic.com/images?q=tbn:ANd9GcS4xXAH9_k6sY3hMBI9MwkB-3ToxgnNVUyFeLCzYzcWezYj6p1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7934" y="3797373"/>
              <a:ext cx="2893576" cy="2389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CuadroTexto 2"/>
          <p:cNvSpPr txBox="1"/>
          <p:nvPr/>
        </p:nvSpPr>
        <p:spPr>
          <a:xfrm>
            <a:off x="5022761" y="6426558"/>
            <a:ext cx="582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hlinkClick r:id="rId8"/>
              </a:rPr>
              <a:t>Per saber més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70120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22000">
        <p14:honeycomb/>
      </p:transition>
    </mc:Choice>
    <mc:Fallback xmlns="">
      <p:transition spd="slow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0070C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</TotalTime>
  <Words>120</Words>
  <Application>Microsoft Office PowerPoint</Application>
  <PresentationFormat>Panorámica</PresentationFormat>
  <Paragraphs>24</Paragraphs>
  <Slides>6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LA PREHISTÒRIA</vt:lpstr>
      <vt:lpstr>Quin material feien servir? </vt:lpstr>
      <vt:lpstr>Què representaven en les seves escultures? </vt:lpstr>
      <vt:lpstr>Amb quins materials modelaven? </vt:lpstr>
      <vt:lpstr>Per quins motius feien les escultures? 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PREHISTÒRIA</dc:title>
  <dc:creator>jordi lopez</dc:creator>
  <cp:lastModifiedBy>jordi lopez</cp:lastModifiedBy>
  <cp:revision>22</cp:revision>
  <dcterms:created xsi:type="dcterms:W3CDTF">2014-02-13T18:35:13Z</dcterms:created>
  <dcterms:modified xsi:type="dcterms:W3CDTF">2014-02-22T15:04:25Z</dcterms:modified>
</cp:coreProperties>
</file>